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94500" cy="9931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D9D9D9"/>
    <a:srgbClr val="8B8D8E"/>
    <a:srgbClr val="B712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8" autoAdjust="0"/>
    <p:restoredTop sz="95535" autoAdjust="0"/>
  </p:normalViewPr>
  <p:slideViewPr>
    <p:cSldViewPr snapToGrid="0">
      <p:cViewPr varScale="1">
        <p:scale>
          <a:sx n="107" d="100"/>
          <a:sy n="107" d="100"/>
        </p:scale>
        <p:origin x="1602" y="96"/>
      </p:cViewPr>
      <p:guideLst>
        <p:guide orient="horz" pos="55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294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77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8016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488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69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708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972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258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9684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346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89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B00BA-6A22-40D9-B153-60EBA6A6D982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78FC0-7B3C-4819-8756-2CCEEFBE6A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6238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Rechteck 219"/>
          <p:cNvSpPr/>
          <p:nvPr/>
        </p:nvSpPr>
        <p:spPr>
          <a:xfrm rot="16200000">
            <a:off x="-1666156" y="4109830"/>
            <a:ext cx="4678525" cy="5323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 algn="ctr"/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Regionalteams</a:t>
            </a:r>
          </a:p>
        </p:txBody>
      </p:sp>
      <p:sp>
        <p:nvSpPr>
          <p:cNvPr id="187" name="Textfeld 186"/>
          <p:cNvSpPr txBox="1"/>
          <p:nvPr/>
        </p:nvSpPr>
        <p:spPr>
          <a:xfrm>
            <a:off x="725233" y="5851263"/>
            <a:ext cx="8320714" cy="86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6" name="Textfeld 185"/>
          <p:cNvSpPr txBox="1"/>
          <p:nvPr/>
        </p:nvSpPr>
        <p:spPr>
          <a:xfrm>
            <a:off x="727490" y="4883094"/>
            <a:ext cx="8320714" cy="86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5" name="Textfeld 184"/>
          <p:cNvSpPr txBox="1"/>
          <p:nvPr/>
        </p:nvSpPr>
        <p:spPr>
          <a:xfrm>
            <a:off x="725793" y="2974376"/>
            <a:ext cx="8322411" cy="86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4" name="Textfeld 183"/>
          <p:cNvSpPr txBox="1"/>
          <p:nvPr/>
        </p:nvSpPr>
        <p:spPr>
          <a:xfrm>
            <a:off x="725232" y="3936152"/>
            <a:ext cx="8322972" cy="86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2" name="Textfeld 181"/>
          <p:cNvSpPr txBox="1"/>
          <p:nvPr/>
        </p:nvSpPr>
        <p:spPr>
          <a:xfrm>
            <a:off x="725886" y="2036738"/>
            <a:ext cx="8322319" cy="86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de-DE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95396" y="1398646"/>
            <a:ext cx="8652810" cy="5693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Verwaltung</a:t>
            </a:r>
          </a:p>
          <a:p>
            <a:pPr algn="ctr"/>
            <a:r>
              <a:rPr lang="de-DE" sz="13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Kompetenzbereiche Finanzen, QM, Personal, IT, Kommunikation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395396" y="845254"/>
            <a:ext cx="3796484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</a:rPr>
              <a:t>Geschäftsführung</a:t>
            </a:r>
          </a:p>
          <a:p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Dr. Margarete Laschalt-Schweigkofler (wirtschaftlich)</a:t>
            </a:r>
          </a:p>
          <a:p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Dr. Elmar Weiskopf (fachlich)</a:t>
            </a:r>
            <a:endParaRPr lang="de-DE" sz="900" dirty="0"/>
          </a:p>
        </p:txBody>
      </p:sp>
      <p:sp>
        <p:nvSpPr>
          <p:cNvPr id="18" name="Textfeld 17"/>
          <p:cNvSpPr txBox="1"/>
          <p:nvPr/>
        </p:nvSpPr>
        <p:spPr>
          <a:xfrm>
            <a:off x="6139090" y="288652"/>
            <a:ext cx="2999245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 mente Vorarlberg Werkstätten GmbH</a:t>
            </a:r>
            <a:endParaRPr lang="de-DE" b="1" dirty="0">
              <a:solidFill>
                <a:srgbClr val="C00000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6139090" y="845254"/>
            <a:ext cx="29091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</a:rPr>
              <a:t>Geschäftsführung</a:t>
            </a:r>
          </a:p>
          <a:p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Dr. Margarete Laschalt-Schweigkofler</a:t>
            </a:r>
            <a:endParaRPr lang="de-DE" sz="900" dirty="0"/>
          </a:p>
        </p:txBody>
      </p:sp>
      <p:sp>
        <p:nvSpPr>
          <p:cNvPr id="34" name="Textfeld 33"/>
          <p:cNvSpPr txBox="1"/>
          <p:nvPr/>
        </p:nvSpPr>
        <p:spPr>
          <a:xfrm>
            <a:off x="395396" y="426638"/>
            <a:ext cx="401523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 mente Vorarlberg gGmbH</a:t>
            </a:r>
            <a:endParaRPr lang="de-DE" b="1" dirty="0">
              <a:solidFill>
                <a:srgbClr val="C00000"/>
              </a:solidFill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3141312" y="2169152"/>
            <a:ext cx="3275477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 err="1">
                <a:latin typeface="Verdana" panose="020B0604030504040204" pitchFamily="34" charset="0"/>
                <a:ea typeface="Verdana" panose="020B0604030504040204" pitchFamily="34" charset="0"/>
              </a:rPr>
              <a:t>SpDi</a:t>
            </a:r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/Ambulante Betreuung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(Stefan Leitner)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729862" y="2977948"/>
            <a:ext cx="1832962" cy="86400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Dornbirn</a:t>
            </a:r>
            <a:b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(René Fink</a:t>
            </a:r>
          </a:p>
          <a:p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Fachkoordination Arbeit)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729862" y="2014698"/>
            <a:ext cx="1832962" cy="86400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Bregenz</a:t>
            </a:r>
            <a:b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(Stefan Leitner)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725233" y="3904536"/>
            <a:ext cx="1542838" cy="86400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Feldkirch</a:t>
            </a:r>
            <a:b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Marc Fleisch</a:t>
            </a:r>
            <a:b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Fachkoordination Erwachsenenpsychiatrie)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725233" y="4885170"/>
            <a:ext cx="1832962" cy="86400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Kinder und Jugend</a:t>
            </a:r>
          </a:p>
          <a:p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Unterland</a:t>
            </a:r>
            <a:b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(MMag. Dr. Martina Schelling)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725233" y="5832379"/>
            <a:ext cx="1832962" cy="86400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Kinder und Jugend</a:t>
            </a:r>
          </a:p>
          <a:p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Oberland</a:t>
            </a:r>
            <a:b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MMag. Petra Grassl-Riederer</a:t>
            </a:r>
          </a:p>
          <a:p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Fachkoordination Kinder und Jugend Psychiatrie)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6393116" y="2552184"/>
            <a:ext cx="2745219" cy="42244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>
            <a:defPPr>
              <a:defRPr lang="de-DE"/>
            </a:defPPr>
            <a:lvl1pPr>
              <a:defRPr sz="13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r>
              <a:rPr lang="de-DE" sz="900" dirty="0">
                <a:solidFill>
                  <a:schemeClr val="tx1"/>
                </a:solidFill>
              </a:rPr>
              <a:t>(Peter Loacker)</a:t>
            </a:r>
          </a:p>
        </p:txBody>
      </p:sp>
      <p:sp>
        <p:nvSpPr>
          <p:cNvPr id="66" name="Textfeld 65"/>
          <p:cNvSpPr txBox="1"/>
          <p:nvPr/>
        </p:nvSpPr>
        <p:spPr>
          <a:xfrm>
            <a:off x="6593548" y="3540927"/>
            <a:ext cx="2465295" cy="31343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>
            <a:defPPr>
              <a:defRPr lang="de-DE"/>
            </a:defPPr>
            <a:lvl1pPr>
              <a:defRPr sz="13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r>
              <a:rPr lang="de-DE" sz="900" dirty="0">
                <a:solidFill>
                  <a:schemeClr val="tx1"/>
                </a:solidFill>
              </a:rPr>
              <a:t>(Lothar Winter)</a:t>
            </a:r>
          </a:p>
        </p:txBody>
      </p:sp>
      <p:sp>
        <p:nvSpPr>
          <p:cNvPr id="67" name="Textfeld 66"/>
          <p:cNvSpPr txBox="1"/>
          <p:nvPr/>
        </p:nvSpPr>
        <p:spPr>
          <a:xfrm>
            <a:off x="6898859" y="4440765"/>
            <a:ext cx="1755648" cy="36676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>
            <a:defPPr>
              <a:defRPr lang="de-DE"/>
            </a:defPPr>
            <a:lvl1pPr>
              <a:defRPr sz="13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r>
              <a:rPr lang="de-DE" sz="900" dirty="0">
                <a:solidFill>
                  <a:schemeClr val="tx1"/>
                </a:solidFill>
              </a:rPr>
              <a:t>(Stefan Nesensohn)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3135811" y="2458276"/>
            <a:ext cx="2288321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Tageszentrum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(Sarah Penz)</a:t>
            </a:r>
            <a:endParaRPr lang="de-DE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3117639" y="3016101"/>
            <a:ext cx="3621258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 err="1">
                <a:latin typeface="Verdana" panose="020B0604030504040204" pitchFamily="34" charset="0"/>
                <a:ea typeface="Verdana" panose="020B0604030504040204" pitchFamily="34" charset="0"/>
              </a:rPr>
              <a:t>SpDi</a:t>
            </a:r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/Ambulante Betreuung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(René Fink)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3117639" y="3278405"/>
            <a:ext cx="2845171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Tageszentrum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(Husein Botic)</a:t>
            </a:r>
            <a:endParaRPr lang="de-DE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3117639" y="3555552"/>
            <a:ext cx="2786599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Wohnen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(Sebastian Ilmer, Claudia Zojer)</a:t>
            </a:r>
            <a:endParaRPr lang="de-DE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3117639" y="3999093"/>
            <a:ext cx="3621258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 err="1">
                <a:latin typeface="Verdana" panose="020B0604030504040204" pitchFamily="34" charset="0"/>
                <a:ea typeface="Verdana" panose="020B0604030504040204" pitchFamily="34" charset="0"/>
              </a:rPr>
              <a:t>SpDi</a:t>
            </a:r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/Ambulante Betreuung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(Marc Fleisch)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3117639" y="4253713"/>
            <a:ext cx="2288321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Tageszentrum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(Andrea Dorner)</a:t>
            </a:r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3117639" y="4515492"/>
            <a:ext cx="2288321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Wohnen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(Erwin Lora)</a:t>
            </a:r>
            <a:endParaRPr lang="de-DE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4" name="Gewinkelte Verbindung 3"/>
          <p:cNvCxnSpPr/>
          <p:nvPr/>
        </p:nvCxnSpPr>
        <p:spPr>
          <a:xfrm flipV="1">
            <a:off x="2562245" y="2305183"/>
            <a:ext cx="553079" cy="110440"/>
          </a:xfrm>
          <a:prstGeom prst="bentConnector3">
            <a:avLst>
              <a:gd name="adj1" fmla="val 52153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winkelte Verbindung 8"/>
          <p:cNvCxnSpPr/>
          <p:nvPr/>
        </p:nvCxnSpPr>
        <p:spPr>
          <a:xfrm>
            <a:off x="2562822" y="2418212"/>
            <a:ext cx="552502" cy="151374"/>
          </a:xfrm>
          <a:prstGeom prst="bentConnector3">
            <a:avLst>
              <a:gd name="adj1" fmla="val 52155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uppieren 26"/>
          <p:cNvGrpSpPr/>
          <p:nvPr/>
        </p:nvGrpSpPr>
        <p:grpSpPr>
          <a:xfrm>
            <a:off x="2562824" y="3146906"/>
            <a:ext cx="554815" cy="539451"/>
            <a:chOff x="2562824" y="3146906"/>
            <a:chExt cx="554815" cy="539451"/>
          </a:xfrm>
        </p:grpSpPr>
        <p:cxnSp>
          <p:nvCxnSpPr>
            <p:cNvPr id="11" name="Gewinkelte Verbindung 10"/>
            <p:cNvCxnSpPr>
              <a:cxnSpLocks/>
              <a:stCxn id="40" idx="3"/>
              <a:endCxn id="22" idx="1"/>
            </p:cNvCxnSpPr>
            <p:nvPr/>
          </p:nvCxnSpPr>
          <p:spPr>
            <a:xfrm flipV="1">
              <a:off x="2562824" y="3146906"/>
              <a:ext cx="554815" cy="263042"/>
            </a:xfrm>
            <a:prstGeom prst="bentConnector3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winkelte Verbindung 16"/>
            <p:cNvCxnSpPr/>
            <p:nvPr/>
          </p:nvCxnSpPr>
          <p:spPr>
            <a:xfrm flipV="1">
              <a:off x="2562824" y="3409210"/>
              <a:ext cx="554815" cy="738"/>
            </a:xfrm>
            <a:prstGeom prst="bentConnector3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winkelte Verbindung 35"/>
            <p:cNvCxnSpPr>
              <a:cxnSpLocks/>
              <a:stCxn id="40" idx="3"/>
              <a:endCxn id="28" idx="1"/>
            </p:cNvCxnSpPr>
            <p:nvPr/>
          </p:nvCxnSpPr>
          <p:spPr>
            <a:xfrm>
              <a:off x="2562824" y="3409948"/>
              <a:ext cx="554815" cy="276409"/>
            </a:xfrm>
            <a:prstGeom prst="bentConnector3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feld 67"/>
          <p:cNvSpPr txBox="1"/>
          <p:nvPr/>
        </p:nvSpPr>
        <p:spPr>
          <a:xfrm>
            <a:off x="3117639" y="5038393"/>
            <a:ext cx="3772408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Anlaufstelle Jugend/</a:t>
            </a:r>
          </a:p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Ambulante Betreuung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(Mag. </a:t>
            </a:r>
            <a:r>
              <a:rPr lang="de-DE" sz="900">
                <a:latin typeface="Verdana" panose="020B0604030504040204" pitchFamily="34" charset="0"/>
                <a:ea typeface="Verdana" panose="020B0604030504040204" pitchFamily="34" charset="0"/>
              </a:rPr>
              <a:t>Silvia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Perri)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117638" y="5418072"/>
            <a:ext cx="2845171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Ju-on-Job Unterland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(Jutta Amon)</a:t>
            </a:r>
            <a:endParaRPr lang="de-DE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6" name="Textfeld 75"/>
          <p:cNvSpPr txBox="1"/>
          <p:nvPr/>
        </p:nvSpPr>
        <p:spPr>
          <a:xfrm>
            <a:off x="3108826" y="5973301"/>
            <a:ext cx="3781221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Anlaufstelle Jugend/</a:t>
            </a:r>
            <a:b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Ambulante Betreuung 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(MMag. Petra Grassl-Riederer)</a:t>
            </a:r>
          </a:p>
        </p:txBody>
      </p:sp>
      <p:pic>
        <p:nvPicPr>
          <p:cNvPr id="114" name="Picture 9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206" y="3146077"/>
            <a:ext cx="1439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5" name="Picture 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981" y="4083617"/>
            <a:ext cx="1439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Gerade Verbindung mit Pfeil 4"/>
          <p:cNvCxnSpPr>
            <a:stCxn id="34" idx="3"/>
            <a:endCxn id="18" idx="1"/>
          </p:cNvCxnSpPr>
          <p:nvPr/>
        </p:nvCxnSpPr>
        <p:spPr>
          <a:xfrm>
            <a:off x="4410635" y="611304"/>
            <a:ext cx="1728455" cy="514"/>
          </a:xfrm>
          <a:prstGeom prst="straightConnector1">
            <a:avLst/>
          </a:prstGeom>
          <a:ln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4955819" y="619599"/>
            <a:ext cx="636494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dirty="0">
                <a:solidFill>
                  <a:srgbClr val="A6A6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100%</a:t>
            </a:r>
          </a:p>
        </p:txBody>
      </p:sp>
      <p:grpSp>
        <p:nvGrpSpPr>
          <p:cNvPr id="75" name="Gruppieren 74"/>
          <p:cNvGrpSpPr/>
          <p:nvPr/>
        </p:nvGrpSpPr>
        <p:grpSpPr>
          <a:xfrm>
            <a:off x="2562823" y="4125890"/>
            <a:ext cx="554815" cy="539451"/>
            <a:chOff x="2562824" y="3146906"/>
            <a:chExt cx="554815" cy="539451"/>
          </a:xfrm>
        </p:grpSpPr>
        <p:cxnSp>
          <p:nvCxnSpPr>
            <p:cNvPr id="80" name="Gewinkelte Verbindung 79"/>
            <p:cNvCxnSpPr/>
            <p:nvPr/>
          </p:nvCxnSpPr>
          <p:spPr>
            <a:xfrm flipV="1">
              <a:off x="2562824" y="3146906"/>
              <a:ext cx="554815" cy="263042"/>
            </a:xfrm>
            <a:prstGeom prst="bentConnector3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Gewinkelte Verbindung 80"/>
            <p:cNvCxnSpPr/>
            <p:nvPr/>
          </p:nvCxnSpPr>
          <p:spPr>
            <a:xfrm flipV="1">
              <a:off x="2562824" y="3409210"/>
              <a:ext cx="554815" cy="738"/>
            </a:xfrm>
            <a:prstGeom prst="bentConnector3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winkelte Verbindung 81"/>
            <p:cNvCxnSpPr/>
            <p:nvPr/>
          </p:nvCxnSpPr>
          <p:spPr>
            <a:xfrm>
              <a:off x="2562824" y="3409948"/>
              <a:ext cx="554815" cy="276409"/>
            </a:xfrm>
            <a:prstGeom prst="bentConnector3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Gewinkelte Verbindung 86"/>
          <p:cNvCxnSpPr/>
          <p:nvPr/>
        </p:nvCxnSpPr>
        <p:spPr>
          <a:xfrm flipV="1">
            <a:off x="2544926" y="5145165"/>
            <a:ext cx="554816" cy="12115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Gewinkelte Verbindung 87"/>
          <p:cNvCxnSpPr/>
          <p:nvPr/>
        </p:nvCxnSpPr>
        <p:spPr>
          <a:xfrm>
            <a:off x="2535839" y="5268907"/>
            <a:ext cx="572987" cy="142383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fi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263" y="2241270"/>
            <a:ext cx="1439863" cy="430799"/>
          </a:xfrm>
          <a:prstGeom prst="rect">
            <a:avLst/>
          </a:prstGeom>
        </p:spPr>
      </p:pic>
      <p:cxnSp>
        <p:nvCxnSpPr>
          <p:cNvPr id="2" name="Gewinkelte Verbindung 86">
            <a:extLst>
              <a:ext uri="{FF2B5EF4-FFF2-40B4-BE49-F238E27FC236}">
                <a16:creationId xmlns:a16="http://schemas.microsoft.com/office/drawing/2014/main" id="{B0E84FE8-BA80-E380-262A-0BA442D77E48}"/>
              </a:ext>
            </a:extLst>
          </p:cNvPr>
          <p:cNvCxnSpPr/>
          <p:nvPr/>
        </p:nvCxnSpPr>
        <p:spPr>
          <a:xfrm flipV="1">
            <a:off x="2560508" y="6130831"/>
            <a:ext cx="554816" cy="12115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winkelte Verbindung 87">
            <a:extLst>
              <a:ext uri="{FF2B5EF4-FFF2-40B4-BE49-F238E27FC236}">
                <a16:creationId xmlns:a16="http://schemas.microsoft.com/office/drawing/2014/main" id="{63178E0D-0201-5BA7-EF51-30AFA13D3CE5}"/>
              </a:ext>
            </a:extLst>
          </p:cNvPr>
          <p:cNvCxnSpPr/>
          <p:nvPr/>
        </p:nvCxnSpPr>
        <p:spPr>
          <a:xfrm>
            <a:off x="2551421" y="6254573"/>
            <a:ext cx="572987" cy="142383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A6941CD0-3979-D4D1-78D2-B7C049C9EA84}"/>
              </a:ext>
            </a:extLst>
          </p:cNvPr>
          <p:cNvSpPr txBox="1"/>
          <p:nvPr/>
        </p:nvSpPr>
        <p:spPr>
          <a:xfrm>
            <a:off x="3124626" y="6395800"/>
            <a:ext cx="2838184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100" dirty="0">
                <a:latin typeface="Verdana" panose="020B0604030504040204" pitchFamily="34" charset="0"/>
                <a:ea typeface="Verdana" panose="020B0604030504040204" pitchFamily="34" charset="0"/>
              </a:rPr>
              <a:t>Ju-on-Job Oberland (</a:t>
            </a:r>
            <a:r>
              <a:rPr lang="de-DE" sz="900" dirty="0">
                <a:latin typeface="Verdana" panose="020B0604030504040204" pitchFamily="34" charset="0"/>
                <a:ea typeface="Verdana" panose="020B0604030504040204" pitchFamily="34" charset="0"/>
              </a:rPr>
              <a:t>Dominik Müller)</a:t>
            </a:r>
            <a:endParaRPr lang="de-DE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38651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194</Words>
  <Application>Microsoft Office PowerPoint</Application>
  <PresentationFormat>Bildschirmpräsentation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Larissa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Maria Klien, BSc</dc:creator>
  <cp:lastModifiedBy>Heike Nemeth</cp:lastModifiedBy>
  <cp:revision>43</cp:revision>
  <cp:lastPrinted>2025-08-28T10:21:52Z</cp:lastPrinted>
  <dcterms:created xsi:type="dcterms:W3CDTF">2021-04-19T12:56:24Z</dcterms:created>
  <dcterms:modified xsi:type="dcterms:W3CDTF">2025-08-29T06:01:13Z</dcterms:modified>
</cp:coreProperties>
</file>